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40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3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6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1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4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2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60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2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9094-B164-4079-965C-8899AE6F4A49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250E-619C-4117-976F-377E2424A3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1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6E5D532-E753-9CDC-B9DF-C7A053A0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809" t="10383" r="5608"/>
          <a:stretch/>
        </p:blipFill>
        <p:spPr>
          <a:xfrm>
            <a:off x="4745104" y="5080241"/>
            <a:ext cx="1972964" cy="13153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23532FD-D3CA-56B2-3203-545B71FAE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7022" b="15078"/>
          <a:stretch/>
        </p:blipFill>
        <p:spPr>
          <a:xfrm>
            <a:off x="5187860" y="6498491"/>
            <a:ext cx="1235772" cy="111905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A0B804-2778-878C-95C5-428DE641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7" y="178026"/>
            <a:ext cx="1493514" cy="13849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A2DE469-C732-1EFA-DCE9-97D2BB1B1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69764">
            <a:off x="-330290" y="919693"/>
            <a:ext cx="4767334" cy="1227067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chemeClr val="accent6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着衣泳を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10C673-34B7-746C-05D5-24B6EABCE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310" y="1316283"/>
            <a:ext cx="2639793" cy="1810052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CFB09166-8209-2924-57EF-B43B4374D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90270">
            <a:off x="324884" y="1994878"/>
            <a:ext cx="5143500" cy="1227286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chemeClr val="accent6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体験しよう！！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B60DFD-0CD8-4A6E-4C3C-E5BE0B9DC2D1}"/>
              </a:ext>
            </a:extLst>
          </p:cNvPr>
          <p:cNvSpPr txBox="1"/>
          <p:nvPr/>
        </p:nvSpPr>
        <p:spPr>
          <a:xfrm flipH="1">
            <a:off x="2107444" y="190443"/>
            <a:ext cx="9501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服を着たまま水に入ったことはありますか？</a:t>
            </a:r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動きにくい状態での、身のこなし方を</a:t>
            </a:r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　　　一緒に学んでみませんか？</a:t>
            </a:r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F201F4-CF22-E2E8-2E22-DBC0B0E850C7}"/>
              </a:ext>
            </a:extLst>
          </p:cNvPr>
          <p:cNvSpPr txBox="1"/>
          <p:nvPr/>
        </p:nvSpPr>
        <p:spPr>
          <a:xfrm>
            <a:off x="361166" y="3373891"/>
            <a:ext cx="8407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日時：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2023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　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8/26 (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土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27 (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各日①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10:00/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00 </a:t>
            </a: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場所：小田の浜海水浴場　お時間に監視塔前にお越しください。　</a:t>
            </a:r>
            <a:endParaRPr kumimoji="1" lang="en-US" altLang="ja-JP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対象：どなたでもぜひご参加ください！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20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名まで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申込：①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25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日（金）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17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00</a:t>
            </a:r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まで　気仙沼市観光協会（電話）</a:t>
            </a:r>
            <a:endParaRPr kumimoji="1" lang="en-US" altLang="ja-JP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②当日参加　</a:t>
            </a:r>
            <a:r>
              <a:rPr kumimoji="1" lang="ja-JP" altLang="en-US" sz="11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事前に予約された方を優先し定員になり次第受付を終了します</a:t>
            </a:r>
            <a:endParaRPr kumimoji="1" lang="en-US" altLang="ja-JP" sz="11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予約：気仙沼市観光協会　</a:t>
            </a:r>
            <a:r>
              <a:rPr kumimoji="1" lang="en-US" altLang="ja-JP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0226‐22‐4560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C290E0-E75A-8A98-09FD-ECE1D85FFCAA}"/>
              </a:ext>
            </a:extLst>
          </p:cNvPr>
          <p:cNvSpPr txBox="1"/>
          <p:nvPr/>
        </p:nvSpPr>
        <p:spPr>
          <a:xfrm>
            <a:off x="262448" y="7501454"/>
            <a:ext cx="59541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小田の浜海水浴場</a:t>
            </a:r>
            <a:r>
              <a:rPr kumimoji="1" lang="en-US" altLang="ja-JP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宮城県気仙沼市大島に位置する、波が比較的穏やかな海水浴場です。</a:t>
            </a:r>
            <a:endParaRPr kumimoji="1" lang="en-US" altLang="ja-JP" sz="1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①水質、②環境教育と情報、③環境マネジメント、④安全性・サービスの４分野で評価を受け、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2023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6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月にブルーフラッグ認証を受けました。</a:t>
            </a:r>
            <a:endParaRPr lang="en-US" altLang="ja-JP" sz="1400" b="0" i="0" dirty="0">
              <a:solidFill>
                <a:srgbClr val="333333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400" b="0" i="0" dirty="0">
                <a:solidFill>
                  <a:srgbClr val="333333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今回の着衣泳体験も教育事業の一環です。</a:t>
            </a:r>
            <a:endParaRPr lang="en-US" altLang="ja-JP" sz="1400" b="0" i="0" dirty="0">
              <a:solidFill>
                <a:srgbClr val="333333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夏の思い出によかったらお越しください☺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95E563-B8B6-7563-88B5-9F7E0CDFE5FD}"/>
              </a:ext>
            </a:extLst>
          </p:cNvPr>
          <p:cNvSpPr txBox="1"/>
          <p:nvPr/>
        </p:nvSpPr>
        <p:spPr>
          <a:xfrm>
            <a:off x="191543" y="4883893"/>
            <a:ext cx="630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☆濡れてよい格好でお越しください。</a:t>
            </a:r>
            <a:r>
              <a:rPr kumimoji="1" lang="en-US" altLang="ja-JP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お着替えもお持ちください。</a:t>
            </a:r>
            <a:r>
              <a:rPr kumimoji="1" lang="en-US" altLang="ja-JP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  <a:p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また、シャワー・更衣室がありますのでぜひご利用ください。</a:t>
            </a:r>
            <a:endParaRPr kumimoji="1" lang="en-US" altLang="ja-JP" sz="1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5A9B46-66B1-0F72-B596-D15AF61189E8}"/>
              </a:ext>
            </a:extLst>
          </p:cNvPr>
          <p:cNvSpPr txBox="1"/>
          <p:nvPr/>
        </p:nvSpPr>
        <p:spPr>
          <a:xfrm>
            <a:off x="262448" y="5601196"/>
            <a:ext cx="10287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参加してくれた方に！</a:t>
            </a:r>
            <a:r>
              <a:rPr kumimoji="1" lang="en-US" altLang="ja-JP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ご希望の場合</a:t>
            </a:r>
            <a:r>
              <a:rPr kumimoji="1" lang="en-US" altLang="ja-JP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6321C8-9679-382F-836D-6BBE18177537}"/>
              </a:ext>
            </a:extLst>
          </p:cNvPr>
          <p:cNvSpPr txBox="1"/>
          <p:nvPr/>
        </p:nvSpPr>
        <p:spPr>
          <a:xfrm>
            <a:off x="250695" y="5978428"/>
            <a:ext cx="473014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当日は水難救助工作車の見学、運転席への乗車、</a:t>
            </a:r>
            <a:endParaRPr lang="en-US" altLang="ja-JP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記念撮影等を行えます。</a:t>
            </a:r>
            <a:endParaRPr lang="en-US" altLang="ja-JP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気仙沼ライフガードでは2023年に水難救助工作車を更新導入しました。照明装置やクレーンが付いているので、有事の際には照明による捜索や水難救助艇を港から出動させたり、大量の救助資機材を搬送することができます。</a:t>
            </a:r>
          </a:p>
          <a:p>
            <a:endParaRPr lang="ja-JP" altLang="en-US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587A904-7466-4BF3-4CF0-AA20D3CEB4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524" t="8509" r="20209" b="7745"/>
          <a:stretch/>
        </p:blipFill>
        <p:spPr>
          <a:xfrm>
            <a:off x="6160169" y="8418774"/>
            <a:ext cx="697831" cy="68522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708F11-E8E9-52CA-2618-1D4D4F08F445}"/>
              </a:ext>
            </a:extLst>
          </p:cNvPr>
          <p:cNvSpPr txBox="1"/>
          <p:nvPr/>
        </p:nvSpPr>
        <p:spPr>
          <a:xfrm>
            <a:off x="4494985" y="8682819"/>
            <a:ext cx="6001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主催：気仙沼市観光協会</a:t>
            </a:r>
            <a:endParaRPr lang="en-US" altLang="ja-JP" sz="10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協力：気仙沼ライフガード</a:t>
            </a: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9A171602-1D88-9CC0-5EB7-9C2D6AC3485B}"/>
              </a:ext>
            </a:extLst>
          </p:cNvPr>
          <p:cNvSpPr/>
          <p:nvPr/>
        </p:nvSpPr>
        <p:spPr>
          <a:xfrm>
            <a:off x="213860" y="3246950"/>
            <a:ext cx="6282974" cy="1501400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41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</TotalTime>
  <Words>321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HGSｺﾞｼｯｸE</vt:lpstr>
      <vt:lpstr>HGｺﾞｼｯｸE</vt:lpstr>
      <vt:lpstr>HG創英角ﾎﾟｯﾌﾟ体</vt:lpstr>
      <vt:lpstr>Arial</vt:lpstr>
      <vt:lpstr>Calibri</vt:lpstr>
      <vt:lpstr>Calibri Light</vt:lpstr>
      <vt:lpstr>Office テーマ</vt:lpstr>
      <vt:lpstr>着衣泳を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着衣泳を</dc:title>
  <dc:creator>a0621019</dc:creator>
  <cp:lastModifiedBy>光 千葉</cp:lastModifiedBy>
  <cp:revision>4</cp:revision>
  <dcterms:created xsi:type="dcterms:W3CDTF">2023-08-22T04:05:24Z</dcterms:created>
  <dcterms:modified xsi:type="dcterms:W3CDTF">2023-08-22T20:35:07Z</dcterms:modified>
</cp:coreProperties>
</file>